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9" r:id="rId2"/>
    <p:sldId id="260" r:id="rId3"/>
  </p:sldIdLst>
  <p:sldSz cx="12192000" cy="6858000"/>
  <p:notesSz cx="6735763" cy="98663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 varScale="1">
        <p:scale>
          <a:sx n="121" d="100"/>
          <a:sy n="121" d="100"/>
        </p:scale>
        <p:origin x="106" y="103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4" d="100"/>
          <a:sy n="44" d="100"/>
        </p:scale>
        <p:origin x="2792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BBA2F776-1336-C5A9-C328-6B614C32A2D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2F259DF-CEB1-C5AE-3740-CDCFC6AB4D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0EE8F3CD-E9AE-F4FC-4E1B-8A28FFB85D0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7441629F-5190-6815-ED87-3E8BA2BCDD5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A0C9E790-C1B9-4E0D-A26D-4E12AE9AC4D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8CED32BE-89E5-54E9-EC61-DBB7D69C985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DCD70F82-8C56-D893-267A-3BC5F9764EA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635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2E193F35-090C-75AC-18F4-A841DFB0543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9375" y="739775"/>
            <a:ext cx="657701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DB4DB0B5-3F92-42C9-B3FD-E098210B1D6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686300"/>
            <a:ext cx="493871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48CC6828-285A-49D5-96E6-62EB1560324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1" hangingPunct="1">
              <a:defRPr kumimoji="0" sz="1200"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4087CA9B-1AD6-8D7A-B3CD-9780C9A5B97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350" y="937260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/>
            </a:lvl1pPr>
          </a:lstStyle>
          <a:p>
            <a:pPr>
              <a:defRPr/>
            </a:pPr>
            <a:fld id="{0571D07D-AB29-4DB1-8124-261D73BD402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7ABE25A6-94F0-B998-8D5E-4709F49AA4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A43FA53-97B5-4057-A7F0-89E6D3477289}" type="slidenum">
              <a:rPr lang="en-US" altLang="ja-JP" smtClean="0"/>
              <a:pPr>
                <a:spcBef>
                  <a:spcPct val="0"/>
                </a:spcBef>
              </a:pPr>
              <a:t>1</a:t>
            </a:fld>
            <a:endParaRPr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F212E814-CBCF-2192-715A-F6284A249E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29D13F22-7309-FC31-6422-3DD22FD333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BF93AA-BF85-CF34-391B-A66D6623E4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2617DB5D-37EF-3A3B-EC05-FF78C94416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A43FA53-97B5-4057-A7F0-89E6D3477289}" type="slidenum">
              <a:rPr lang="en-US" altLang="ja-JP" smtClean="0"/>
              <a:pPr>
                <a:spcBef>
                  <a:spcPct val="0"/>
                </a:spcBef>
              </a:pPr>
              <a:t>2</a:t>
            </a:fld>
            <a:endParaRPr lang="en-US" altLang="ja-JP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3A68E5B8-AF4B-F48D-D8FB-89C6D18D12C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9375" y="739775"/>
            <a:ext cx="6577013" cy="3700463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2DB42569-D67E-88C2-7EAF-B87FF5D72F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2429041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70747E9-EA20-4E0D-F408-58EDF35440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96FA160-BC97-2E98-F3FD-FBEF4CA61D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2E95016-6730-CEBD-BDDB-2397E3BE9A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45D8EA-B11A-4DF3-BF7A-2D263661A0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0322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E22AFAF-52BB-542B-F051-EC54EEC772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710E175-5FC9-3DC6-7CAB-4C32927D16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EA9D8A0-1306-8002-ED5D-3604BBEA74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E64879-5C0F-4500-8C87-2F581E7E282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81125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686800" y="609600"/>
            <a:ext cx="2590800" cy="54864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7569200" cy="54864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8E6075B-0AD4-3169-C344-C104A68169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199323A-4156-6684-FDD2-07EF8F88B4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5CA600-31F4-37D0-AB0B-D482D49446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F702BD-0997-4EDF-8E83-D119D42951A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03274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C5960B7-8D40-8D48-B311-70936EEDCF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0233422-9CE0-3DEA-6503-36910362DD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D6B61D-CC8B-AEA5-BE6E-8499D7491E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A02663-7432-4C7F-81C9-485265AF554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97783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4CF10DA-8B0B-D779-4B05-EECC9484FA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3AAF6B6-540E-8082-2AA2-FD8D669687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7E4FCFF-7A02-4054-CF9F-B3482D6990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554B85-5139-4698-8392-2D7D21275C3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34102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36DCB6-23E7-0BD4-EF11-39811AE93D3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371F950-F5E9-2F52-7D5D-0963A4F053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1F0B73-9FF2-71B6-5218-DF790657DC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6F79D4-28C7-463E-95DF-9F59D5BFB16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79674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D0B602F-4604-093B-5D90-E8079C94D8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785335E-5A90-D930-4BFC-F7B71B0AB5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DBC95D7-4290-4B26-F289-C95F067EB76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E4280E-E063-478B-AC05-C90B2203F1D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72255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4D36BAE-98C4-4D87-A670-DACF08160D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320FAE5-53E0-B266-EEB7-58DD85B506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4AEE1AA-28EE-5AB4-E2A0-3EF8EFD35B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C3F4BF-4AF2-4097-8940-FDE1BF206DC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5054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3EFE689-61B2-8646-E6D0-A8758D8B22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359BB25-7665-6E40-5DD4-0A7118CB40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FC8A05D-30A4-305A-6010-9E78A65AE5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1B215B-260B-4851-9F17-EA98624A545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3917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02B291D-6AAC-34AD-22C8-F0CF05F356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4559C46-850C-FDC7-20CB-0F5F7035E3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D05F0A1-BD2F-3D23-5BF9-71710677F4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AA2576-77F6-483D-8BB6-869B1EEEF00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96570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87A939A-5114-FDC0-8D32-EFA57DF109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CBC550-8EE8-B377-6895-BDE94C99EE8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37E9D6B-52A0-9FF4-BDCE-5489ADC623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FA8D02-CABD-4B95-BD5D-AE93FD0ACFA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7289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123FDFF-9C31-AD06-69DF-83C837DCC4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5E06E0F-2586-07F0-F2AC-F0EF778523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0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/>
              <a:t>Click to edit Master text styles</a:t>
            </a:r>
          </a:p>
          <a:p>
            <a:pPr lvl="1"/>
            <a:r>
              <a:rPr lang="en-US" altLang="ja-JP"/>
              <a:t>Second level</a:t>
            </a:r>
          </a:p>
          <a:p>
            <a:pPr lvl="2"/>
            <a:r>
              <a:rPr lang="en-US" altLang="ja-JP"/>
              <a:t>Third level</a:t>
            </a:r>
          </a:p>
          <a:p>
            <a:pPr lvl="3"/>
            <a:r>
              <a:rPr lang="en-US" altLang="ja-JP"/>
              <a:t>Fourth level</a:t>
            </a:r>
          </a:p>
          <a:p>
            <a:pPr lvl="4"/>
            <a:r>
              <a:rPr lang="en-US" altLang="ja-JP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B8D54CC-D403-0166-727E-BAB19B080E4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867FAEF-DFFE-39B0-B7B2-460F8207258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0" sz="1400"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D2BAA5C-526B-0331-06C5-083CB719924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400"/>
            </a:lvl1pPr>
          </a:lstStyle>
          <a:p>
            <a:pPr>
              <a:defRPr/>
            </a:pPr>
            <a:fld id="{F4A65E69-DC8D-4C10-948A-0E2D2D1C686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ABFBFE9-2A76-5AA0-31D0-DDBE225E2B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76439" y="2133600"/>
            <a:ext cx="8237537" cy="2286000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zh-CN" altLang="en-US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日本腎不全合併症医学会</a:t>
            </a:r>
            <a:br>
              <a:rPr lang="en-US" altLang="ja-JP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4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ＣＯＩ 開示</a:t>
            </a:r>
            <a:br>
              <a:rPr lang="en-US" altLang="ja-JP" sz="40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4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lang="en-US" altLang="ja-JP" sz="2400" b="1" i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C25D15D6-8E07-011F-26D2-0C0EF1190D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73275" y="4560888"/>
            <a:ext cx="8167688" cy="1600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2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演題発表に関連し、開示すべき</a:t>
            </a:r>
            <a:r>
              <a:rPr lang="en-US" altLang="ja-JP" sz="2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COI</a:t>
            </a:r>
            <a:r>
              <a:rPr lang="ja-JP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</a:t>
            </a:r>
            <a:endParaRPr lang="en-US" altLang="ja-JP" sz="2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ja-JP" altLang="en-US" sz="28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企業などはありません。</a:t>
            </a:r>
            <a:endParaRPr lang="en-US" altLang="ja-JP" sz="2800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700" b="1" i="1" dirty="0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b="1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4100" name="正方形/長方形 3">
            <a:extLst>
              <a:ext uri="{FF2B5EF4-FFF2-40B4-BE49-F238E27FC236}">
                <a16:creationId xmlns:a16="http://schemas.microsoft.com/office/drawing/2014/main" id="{70BAC53F-ED5C-39A1-9D8E-C9B8EAF7DE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5820" y="187512"/>
            <a:ext cx="730091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ja-JP" sz="24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kumimoji="0" lang="ja-JP" altLang="en-US" sz="24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スライド例</a:t>
            </a:r>
            <a:r>
              <a:rPr kumimoji="0" lang="en-US" altLang="ja-JP" sz="24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学術集会口頭発表時、申告すべきＣＯＩ状態がない場合</a:t>
            </a:r>
          </a:p>
        </p:txBody>
      </p:sp>
      <p:sp>
        <p:nvSpPr>
          <p:cNvPr id="4101" name="正方形/長方形 4">
            <a:extLst>
              <a:ext uri="{FF2B5EF4-FFF2-40B4-BE49-F238E27FC236}">
                <a16:creationId xmlns:a16="http://schemas.microsoft.com/office/drawing/2014/main" id="{D98B5916-3007-E5F1-25A2-DEB21C07DA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8475" y="1844675"/>
            <a:ext cx="8642350" cy="4586288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A73FF2-0B1E-272F-7325-2C9ED2E722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3">
            <a:extLst>
              <a:ext uri="{FF2B5EF4-FFF2-40B4-BE49-F238E27FC236}">
                <a16:creationId xmlns:a16="http://schemas.microsoft.com/office/drawing/2014/main" id="{A23D2465-9464-BB9D-50B4-F8C757805D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425" y="-61913"/>
            <a:ext cx="72802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ja-JP" sz="24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【</a:t>
            </a:r>
            <a:r>
              <a:rPr kumimoji="0" lang="ja-JP" altLang="en-US" sz="24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スライド例</a:t>
            </a:r>
            <a:r>
              <a:rPr kumimoji="0" lang="en-US" altLang="ja-JP" sz="24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】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ja-JP" altLang="en-US" sz="2400" b="1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学術集会口頭発表時、申告すべきＣＯＩ状態がある場合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683B00E-961C-7E20-1DC9-AB9180B9CE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3256" y="3378200"/>
            <a:ext cx="8358187" cy="309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4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演題発表に関連し、開示すべき</a:t>
            </a:r>
            <a:r>
              <a:rPr kumimoji="0" lang="en-US" altLang="ja-JP" sz="24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COI</a:t>
            </a:r>
            <a:r>
              <a:rPr kumimoji="0" lang="ja-JP" altLang="en-US" sz="24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関係にある企業などとして、</a:t>
            </a:r>
            <a:endParaRPr kumimoji="0" lang="en-US" altLang="ja-JP" sz="2400" b="1" kern="0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8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　</a:t>
            </a:r>
            <a:r>
              <a:rPr kumimoji="0" lang="ja-JP" altLang="en-US" sz="20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①顧問：                                       </a:t>
            </a:r>
            <a:r>
              <a:rPr kumimoji="0" lang="ja-JP" altLang="en-US" sz="16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</a:t>
            </a:r>
            <a:r>
              <a:rPr kumimoji="0" lang="ja-JP" altLang="en-US" sz="20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kumimoji="0" lang="en-US" altLang="ja-JP" sz="2000" b="1" kern="0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②株保有・利益：                          </a:t>
            </a:r>
            <a:r>
              <a:rPr kumimoji="0" lang="ja-JP" altLang="en-US" sz="18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</a:t>
            </a:r>
            <a:r>
              <a:rPr kumimoji="0" lang="ja-JP" altLang="en-US" sz="20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kumimoji="0" lang="en-US" altLang="ja-JP" sz="2000" b="1" kern="0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③特許使用料： 　　　　　　　　　　　 なし</a:t>
            </a:r>
            <a:endParaRPr kumimoji="0" lang="en-US" altLang="ja-JP" sz="2000" b="1" kern="0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④講演料： 　　　　　　　　　　　　　　 なし</a:t>
            </a:r>
            <a:endParaRPr kumimoji="0" lang="en-US" altLang="ja-JP" sz="2000" b="1" kern="0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⑤原稿料：                                    なし</a:t>
            </a:r>
            <a:endParaRPr kumimoji="0" lang="en-US" altLang="ja-JP" sz="2000" b="1" kern="0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⑥受託研究・共同研究費：            ○○製薬</a:t>
            </a:r>
            <a:endParaRPr kumimoji="0" lang="en-US" altLang="ja-JP" sz="2000" b="1" kern="0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⑦奨学寄付金：                            </a:t>
            </a:r>
            <a:r>
              <a:rPr kumimoji="0" lang="ja-JP" altLang="en-US" sz="12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</a:t>
            </a:r>
            <a:r>
              <a:rPr kumimoji="0" lang="ja-JP" altLang="en-US" sz="20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○○製薬</a:t>
            </a:r>
            <a:endParaRPr kumimoji="0" lang="en-US" altLang="ja-JP" sz="2000" b="1" kern="0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⑧寄附講座所属：                        </a:t>
            </a:r>
            <a:r>
              <a:rPr kumimoji="0" lang="ja-JP" altLang="en-US" sz="18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</a:t>
            </a:r>
            <a:r>
              <a:rPr kumimoji="0" lang="ja-JP" altLang="en-US" sz="20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あり（○○製薬）</a:t>
            </a:r>
            <a:endParaRPr kumimoji="0" lang="en-US" altLang="ja-JP" sz="2000" b="1" kern="0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kumimoji="0" lang="ja-JP" altLang="en-US" sz="20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　⑨贈答品などの報酬：                  </a:t>
            </a:r>
            <a:r>
              <a:rPr kumimoji="0" lang="ja-JP" altLang="en-US" sz="11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 </a:t>
            </a:r>
            <a:r>
              <a:rPr kumimoji="0" lang="ja-JP" altLang="en-US" sz="2000" b="1" kern="0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なし</a:t>
            </a:r>
            <a:endParaRPr kumimoji="0" lang="en-US" altLang="ja-JP" sz="2000" b="1" kern="0" dirty="0">
              <a:solidFill>
                <a:schemeClr val="bg1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kumimoji="0" lang="en-US" altLang="ja-JP" sz="2000" b="1" kern="0" dirty="0">
              <a:solidFill>
                <a:srgbClr val="FFFF1F"/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550E3B2A-1828-BEBE-0D67-CBA577BF35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156618" y="933450"/>
            <a:ext cx="7772400" cy="2143125"/>
          </a:xfrm>
          <a:solidFill>
            <a:srgbClr val="000080"/>
          </a:solidFill>
          <a:ln>
            <a:solidFill>
              <a:srgbClr val="00FFFF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zh-CN" altLang="en-US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日本腎不全合併症医学会</a:t>
            </a:r>
            <a:br>
              <a:rPr lang="en-US" altLang="ja-JP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ＣＯＩ開示</a:t>
            </a:r>
            <a:br>
              <a:rPr lang="en-US" altLang="ja-JP" sz="3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</a:br>
            <a:r>
              <a:rPr lang="ja-JP" altLang="en-US" sz="14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　</a:t>
            </a:r>
            <a:br>
              <a:rPr lang="en-US" altLang="ja-JP" sz="20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</a:br>
            <a:r>
              <a:rPr lang="ja-JP" altLang="en-US" sz="2000" b="1" i="1" dirty="0">
                <a:solidFill>
                  <a:srgbClr val="FFFF1F"/>
                </a:solidFill>
                <a:ea typeface="ＭＳ Ｐゴシック" panose="020B0600070205080204" pitchFamily="50" charset="-128"/>
              </a:rPr>
              <a:t>筆頭発表者名：　○○　○○</a:t>
            </a:r>
            <a:endParaRPr lang="en-US" altLang="ja-JP" sz="2000" b="1" i="1" dirty="0">
              <a:solidFill>
                <a:srgbClr val="FFFF1F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7" name="正方形/長方形 4">
            <a:extLst>
              <a:ext uri="{FF2B5EF4-FFF2-40B4-BE49-F238E27FC236}">
                <a16:creationId xmlns:a16="http://schemas.microsoft.com/office/drawing/2014/main" id="{FFAE684A-3723-B27A-B1B7-91C86A4ED9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5618" y="774700"/>
            <a:ext cx="8640763" cy="5867400"/>
          </a:xfrm>
          <a:prstGeom prst="rect">
            <a:avLst/>
          </a:prstGeom>
          <a:noFill/>
          <a:ln w="38100" algn="ctr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ja-JP" altLang="en-US" sz="2400"/>
          </a:p>
        </p:txBody>
      </p:sp>
    </p:spTree>
    <p:extLst>
      <p:ext uri="{BB962C8B-B14F-4D97-AF65-F5344CB8AC3E}">
        <p14:creationId xmlns:p14="http://schemas.microsoft.com/office/powerpoint/2010/main" val="305487405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547</TotalTime>
  <Words>179</Words>
  <Application>Microsoft Office PowerPoint</Application>
  <PresentationFormat>ワイド画面</PresentationFormat>
  <Paragraphs>21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HGP創英角ｺﾞｼｯｸUB</vt:lpstr>
      <vt:lpstr>ＭＳ Ｐゴシック</vt:lpstr>
      <vt:lpstr>Arial</vt:lpstr>
      <vt:lpstr>Times New Roman</vt:lpstr>
      <vt:lpstr>Default Design</vt:lpstr>
      <vt:lpstr>日本腎不全合併症医学会 ＣＯＩ 開示 　 筆頭発表者名：　○○　○○</vt:lpstr>
      <vt:lpstr>日本腎不全合併症医学会 ＣＯＩ開示 　 筆頭発表者名：　○○　○○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MS4 CEO</cp:lastModifiedBy>
  <cp:revision>86</cp:revision>
  <dcterms:created xsi:type="dcterms:W3CDTF">2010-05-23T15:05:50Z</dcterms:created>
  <dcterms:modified xsi:type="dcterms:W3CDTF">2026-01-27T04:45:43Z</dcterms:modified>
</cp:coreProperties>
</file>